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83" r:id="rId2"/>
    <p:sldId id="285" r:id="rId3"/>
    <p:sldId id="257" r:id="rId4"/>
    <p:sldId id="269" r:id="rId5"/>
    <p:sldId id="270" r:id="rId6"/>
    <p:sldId id="272" r:id="rId7"/>
    <p:sldId id="281" r:id="rId8"/>
    <p:sldId id="273" r:id="rId9"/>
    <p:sldId id="275" r:id="rId10"/>
    <p:sldId id="277" r:id="rId11"/>
    <p:sldId id="278" r:id="rId12"/>
    <p:sldId id="282" r:id="rId13"/>
    <p:sldId id="284" r:id="rId14"/>
    <p:sldId id="286" r:id="rId15"/>
    <p:sldId id="287" r:id="rId16"/>
    <p:sldId id="288" r:id="rId17"/>
    <p:sldId id="289" r:id="rId18"/>
    <p:sldId id="290" r:id="rId19"/>
    <p:sldId id="291" r:id="rId20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3" d="100"/>
          <a:sy n="73" d="100"/>
        </p:scale>
        <p:origin x="-9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8-10-17T02:39:42.50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14511 4589,'0'0,"49"0,125 0,24 0,1 0,49 25,0-25,-25 24,-49-24,-75 0,-74 0,0 0,74 0,50 0,-75 0,25 0,1 0,73-24,-24-1,-124 25,0 0,99 0,24 0,-73 0,24 0,25 0,0 0,0 0,-49 0,-26 0,-24-25,99 25,-25 0,50 0,-25 0,-49 0,49 0,-50 0,25 0,-24 0,-26 0,1 0,-25 0,49 0,0 0,-24 0,0 0,-1 0,26 0,-26 0,-24 50,50-26,-75-24,24 25,-24-25,0 25,0 25,0-26,0 1,0 0,-24-25,24 25,-25-25,25 50,-50-50,0 49,26-49,-26 0,25 0,0 0,1 25,-76-25,26 25,0-25,-26 25,-48 24,24-49,49 25,50-25,-24 0,24 0,0 0,-49 25,24-25,-24 0,-1 0,-24 0,25 49,-1-49,1 0,-1 0,26 0,24 0,0 0,-24 0,49 0,-25 0,-25 0,-24 0,24 25,-24-25,24 0,-74 0,50 50,24-50,25 0,0 0,1 0,-26 0,0 0,26 0,-1 0,-50 0,1 0,-50 0,74 0,1 0,-1 0,25 0,-24 0,24 0,0 0,-25 0,1 0,24 0,0 0,-49 0,-1 0,51 0,-1 0,0 0,0 0,0 0,1 0,-1-25,25 0,-25-49,-74 74,74 0,-74 0,74 0,0 0,0 0,1 0,-26-50,25 50,0 0,-24 0,-26-25,-24 1,0 24,24 0,51 0,-1 0,0 0,25 0,-25 0,0 0,-24-25,24 25,0 0,0 0,1 0,24 0,-25 0,0 0,-25 0,26 0,-1 0,0 0,25 0,-50 0,1 0,49 0,-25 0,0 0,25 0,-25 0,25 0,0 0,0 0,0-50,25 25,-25 1,25 24,0 0,0 0,-25 0,74 0,25-25,-24 25,73-25,-73 25,49-25,25 25,-50-25,25 0,-124 25,25 0,-25 0,49 0,1 0,0 0,-26 0,26 0,24 0,1 0,-1 0,-24 0,-25 0,24 0,75 0,-74 0,-1 25,1-25,-25 0,25 0,-1 0,-24 0,25 0,-50 0,24 0,26 0,0 0,-26 0,51 0,-1 25,-49-25,0 0,24 0,1 0,24 0,-49 0,0 0,0 0,0 0,-1 0,26 0,-25 0,0 0,74 0,-50 0,26 0,-50 0,49 0,-24 0,24 0,25 0,-49 0,0 0,-1 0,-24 0,-25 0,25 0,-25 0,49 0,1 0,-25 0,24 0,51 0,-51 0,50 0,-24 0,-75 0,50 0,-50 0,24 0,1 0,0 0,0 0,0 0,-1 0,-24 0,25 0,-25 25,50-25,24 0,-74 0,25 0,-25 0,50 0,24 0,-49 0,74 0,-49 0,-26 0,-24 0,-49 0,-174 0,-25 25,24 24,1 26,-50-26,25-24,50 0,-1-25,50 0,50 0,25 25,-1-25,1 0,-50 25,25-1,-25 1,25 0,-50 0,49 0,26-25,0 0,24 24,50-24,-50 0,1 0,24 0,0 0,25 0,25 0,124-124,-100 124,51-24,-26-1,75-25,-25 1,-50 24,1 0,-26 25,-73 0,-1 0,-25 25,1-25,-26 0,-24 25,-25-25,-50 24,1-24,49 25,24-25,100 0,100 0,-26 0,100-25,49-24,25 24,25 25,-100-25,-148 25,-50 0,25 0,-99 25,25 0,-1-25,-24 25,0-1,0 1,-25 0,124-25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3A171E-F3A9-4B4C-A57E-5D1DCFA09EFC}" type="datetimeFigureOut">
              <a:rPr lang="vi-VN" smtClean="0"/>
              <a:pPr/>
              <a:t>21/10/2021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F03B3A-8C28-47E7-9DBC-05585D50849F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906247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7B852-875E-4EDF-8C5C-ED384B533380}" type="datetimeFigureOut">
              <a:rPr lang="vi-VN" smtClean="0"/>
              <a:pPr/>
              <a:t>21/10/2021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77AA2-849E-43B1-BB8F-CCDE6D8FBB04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7B852-875E-4EDF-8C5C-ED384B533380}" type="datetimeFigureOut">
              <a:rPr lang="vi-VN" smtClean="0"/>
              <a:pPr/>
              <a:t>21/10/2021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77AA2-849E-43B1-BB8F-CCDE6D8FBB04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7B852-875E-4EDF-8C5C-ED384B533380}" type="datetimeFigureOut">
              <a:rPr lang="vi-VN" smtClean="0"/>
              <a:pPr/>
              <a:t>21/10/2021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77AA2-849E-43B1-BB8F-CCDE6D8FBB04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7B852-875E-4EDF-8C5C-ED384B533380}" type="datetimeFigureOut">
              <a:rPr lang="vi-VN" smtClean="0"/>
              <a:pPr/>
              <a:t>21/10/2021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77AA2-849E-43B1-BB8F-CCDE6D8FBB04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7B852-875E-4EDF-8C5C-ED384B533380}" type="datetimeFigureOut">
              <a:rPr lang="vi-VN" smtClean="0"/>
              <a:pPr/>
              <a:t>21/10/2021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77AA2-849E-43B1-BB8F-CCDE6D8FBB04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7B852-875E-4EDF-8C5C-ED384B533380}" type="datetimeFigureOut">
              <a:rPr lang="vi-VN" smtClean="0"/>
              <a:pPr/>
              <a:t>21/10/2021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77AA2-849E-43B1-BB8F-CCDE6D8FBB04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7B852-875E-4EDF-8C5C-ED384B533380}" type="datetimeFigureOut">
              <a:rPr lang="vi-VN" smtClean="0"/>
              <a:pPr/>
              <a:t>21/10/2021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77AA2-849E-43B1-BB8F-CCDE6D8FBB04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7B852-875E-4EDF-8C5C-ED384B533380}" type="datetimeFigureOut">
              <a:rPr lang="vi-VN" smtClean="0"/>
              <a:pPr/>
              <a:t>21/10/2021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77AA2-849E-43B1-BB8F-CCDE6D8FBB04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7B852-875E-4EDF-8C5C-ED384B533380}" type="datetimeFigureOut">
              <a:rPr lang="vi-VN" smtClean="0"/>
              <a:pPr/>
              <a:t>21/10/2021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77AA2-849E-43B1-BB8F-CCDE6D8FBB04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7B852-875E-4EDF-8C5C-ED384B533380}" type="datetimeFigureOut">
              <a:rPr lang="vi-VN" smtClean="0"/>
              <a:pPr/>
              <a:t>21/10/2021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77AA2-849E-43B1-BB8F-CCDE6D8FBB04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7B852-875E-4EDF-8C5C-ED384B533380}" type="datetimeFigureOut">
              <a:rPr lang="vi-VN" smtClean="0"/>
              <a:pPr/>
              <a:t>21/10/2021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77AA2-849E-43B1-BB8F-CCDE6D8FBB04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27B852-875E-4EDF-8C5C-ED384B533380}" type="datetimeFigureOut">
              <a:rPr lang="vi-VN" smtClean="0"/>
              <a:pPr/>
              <a:t>21/10/2021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A77AA2-849E-43B1-BB8F-CCDE6D8FBB04}" type="slidenum">
              <a:rPr lang="vi-VN" smtClean="0"/>
              <a:pPr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split orient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image" Target="../media/image2.gif"/><Relationship Id="rId7" Type="http://schemas.openxmlformats.org/officeDocument/2006/relationships/image" Target="../media/image5.gif"/><Relationship Id="rId12" Type="http://schemas.openxmlformats.org/officeDocument/2006/relationships/image" Target="../media/image10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taochu.com/" TargetMode="External"/><Relationship Id="rId11" Type="http://schemas.openxmlformats.org/officeDocument/2006/relationships/image" Target="../media/image9.gif"/><Relationship Id="rId5" Type="http://schemas.openxmlformats.org/officeDocument/2006/relationships/image" Target="../media/image4.wmf"/><Relationship Id="rId10" Type="http://schemas.openxmlformats.org/officeDocument/2006/relationships/image" Target="../media/image8.gif"/><Relationship Id="rId4" Type="http://schemas.openxmlformats.org/officeDocument/2006/relationships/image" Target="../media/image3.gif"/><Relationship Id="rId9" Type="http://schemas.openxmlformats.org/officeDocument/2006/relationships/image" Target="../media/image7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gif"/><Relationship Id="rId3" Type="http://schemas.openxmlformats.org/officeDocument/2006/relationships/audio" Target="../media/audio2.wav"/><Relationship Id="rId7" Type="http://schemas.openxmlformats.org/officeDocument/2006/relationships/audio" Target="../media/audio4.wav"/><Relationship Id="rId12" Type="http://schemas.openxmlformats.org/officeDocument/2006/relationships/image" Target="../media/image3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11" Type="http://schemas.openxmlformats.org/officeDocument/2006/relationships/image" Target="../media/image29.jpeg"/><Relationship Id="rId5" Type="http://schemas.openxmlformats.org/officeDocument/2006/relationships/image" Target="../media/image24.png"/><Relationship Id="rId10" Type="http://schemas.openxmlformats.org/officeDocument/2006/relationships/image" Target="../media/image28.png"/><Relationship Id="rId4" Type="http://schemas.openxmlformats.org/officeDocument/2006/relationships/audio" Target="../media/audio3.wav"/><Relationship Id="rId9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gif"/><Relationship Id="rId5" Type="http://schemas.openxmlformats.org/officeDocument/2006/relationships/audio" Target="../media/audio4.wav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8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9" name="WordArt 3"/>
          <p:cNvSpPr>
            <a:spLocks noChangeArrowheads="1" noChangeShapeType="1" noTextEdit="1"/>
          </p:cNvSpPr>
          <p:nvPr/>
        </p:nvSpPr>
        <p:spPr bwMode="auto">
          <a:xfrm>
            <a:off x="714375" y="1967408"/>
            <a:ext cx="7602041" cy="69342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US" sz="4800" kern="10" dirty="0" smtClean="0"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FF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NHIỆT LIỆT CHÀO MỪNG QUÝ THẦY CÔ VỀ DỰ GIỜ</a:t>
            </a:r>
            <a:endParaRPr lang="en-US" sz="4800" kern="10" dirty="0">
              <a:ln w="19050">
                <a:solidFill>
                  <a:srgbClr val="FF66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0000FF"/>
                  </a:gs>
                  <a:gs pos="100000">
                    <a:srgbClr val="FF0000"/>
                  </a:gs>
                </a:gsLst>
                <a:lin ang="5400000" scaled="1"/>
              </a:gra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01381" name="WordArt 5"/>
          <p:cNvSpPr>
            <a:spLocks noChangeArrowheads="1" noChangeShapeType="1" noTextEdit="1"/>
          </p:cNvSpPr>
          <p:nvPr/>
        </p:nvSpPr>
        <p:spPr bwMode="auto">
          <a:xfrm>
            <a:off x="3142754" y="5148263"/>
            <a:ext cx="2869406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Lớp </a:t>
            </a:r>
            <a:r>
              <a:rPr lang="en-US" sz="3600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4</a:t>
            </a:r>
            <a:endParaRPr lang="en-US" sz="3600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/>
              <a:cs typeface="Arial"/>
            </a:endParaRPr>
          </a:p>
        </p:txBody>
      </p:sp>
      <p:pic>
        <p:nvPicPr>
          <p:cNvPr id="2053" name="Picture 6" descr="67088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0" y="2643188"/>
            <a:ext cx="1136650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7" descr="4BBA602C35F54366BA7FB0CF427957F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438" y="3000375"/>
            <a:ext cx="116205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84" name="Picture 8" descr="4BBA602C35F54366BA7FB0CF427957F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928938"/>
            <a:ext cx="1162050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85" name="Picture 9" descr="Firewrk8"/>
          <p:cNvPicPr>
            <a:picLocks noChangeAspect="1" noChangeArrowheads="1"/>
          </p:cNvPicPr>
          <p:nvPr/>
        </p:nvPicPr>
        <p:blipFill>
          <a:blip r:embed="rId5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38" y="4500563"/>
            <a:ext cx="1004887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86" name="Picture 10" descr="Firewrk8"/>
          <p:cNvPicPr>
            <a:picLocks noChangeAspect="1" noChangeArrowheads="1"/>
          </p:cNvPicPr>
          <p:nvPr/>
        </p:nvPicPr>
        <p:blipFill>
          <a:blip r:embed="rId5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688" y="4429125"/>
            <a:ext cx="1333500" cy="130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88" name="Picture 12" descr="Firewrk8"/>
          <p:cNvPicPr>
            <a:picLocks noChangeAspect="1" noChangeArrowheads="1"/>
          </p:cNvPicPr>
          <p:nvPr/>
        </p:nvPicPr>
        <p:blipFill>
          <a:blip r:embed="rId5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1785938"/>
            <a:ext cx="762000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89" name="Picture 13" descr="Firewrk8"/>
          <p:cNvPicPr>
            <a:picLocks noChangeAspect="1" noChangeArrowheads="1"/>
          </p:cNvPicPr>
          <p:nvPr/>
        </p:nvPicPr>
        <p:blipFill>
          <a:blip r:embed="rId5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25" y="1643063"/>
            <a:ext cx="762000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91" name="Picture 15" descr="t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3025" y="4217988"/>
            <a:ext cx="687388" cy="68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92" name="Picture 16" descr="i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800" y="4210050"/>
            <a:ext cx="687388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93" name="Picture 17" descr="n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0325" y="4149725"/>
            <a:ext cx="687388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94" name="Picture 18" descr="h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5338" y="4129088"/>
            <a:ext cx="687387" cy="68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95" name="Picture 19" descr="o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4114800"/>
            <a:ext cx="687388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96" name="Picture 20" descr="c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4863" y="4170363"/>
            <a:ext cx="687387" cy="68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94163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13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13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13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1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101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101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101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101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101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101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0"/>
                                        <p:tgtEl>
                                          <p:spTgt spid="101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3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36" dur="2000" fill="hold"/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2000" fill="hold"/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2000" fill="hold"/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3" presetClass="emph" presetSubtype="2" repeatCount="indefinite" fill="hold" grpId="2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2" presetID="31" presetClass="entr" presetSubtype="0" repeatCount="indefinite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101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101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0" fill="hold"/>
                                        <p:tgtEl>
                                          <p:spTgt spid="1013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3000"/>
                                        <p:tgtEl>
                                          <p:spTgt spid="101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1" presetClass="entr" presetSubtype="0" repeatCount="indefinite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101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000" fill="hold"/>
                                        <p:tgtEl>
                                          <p:spTgt spid="101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000" fill="hold"/>
                                        <p:tgtEl>
                                          <p:spTgt spid="1013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3000"/>
                                        <p:tgtEl>
                                          <p:spTgt spid="101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1" presetClass="entr" presetSubtype="0" repeatCount="indefinite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000" fill="hold"/>
                                        <p:tgtEl>
                                          <p:spTgt spid="101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0" fill="hold"/>
                                        <p:tgtEl>
                                          <p:spTgt spid="101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0" fill="hold"/>
                                        <p:tgtEl>
                                          <p:spTgt spid="1013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3000"/>
                                        <p:tgtEl>
                                          <p:spTgt spid="101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" presetClass="exit" presetSubtype="1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1" dur="500"/>
                                        <p:tgtEl>
                                          <p:spTgt spid="1013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43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"/>
                                        <p:tgtEl>
                                          <p:spTgt spid="1013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400" fill="hold"/>
                                        <p:tgtEl>
                                          <p:spTgt spid="1013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400" fill="hold"/>
                                        <p:tgtEl>
                                          <p:spTgt spid="1013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13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13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79" grpId="0" animBg="1"/>
      <p:bldP spid="101381" grpId="0" animBg="1"/>
      <p:bldP spid="101381" grpId="1" animBg="1"/>
      <p:bldP spid="101381" grpId="2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28596" y="1500174"/>
            <a:ext cx="8072494" cy="96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kiếm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1472" y="2357430"/>
            <a:ext cx="550072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Truy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cập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web google.com.vn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Gõ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khóa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kiếm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nhấn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phím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Enter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1472" y="5500702"/>
            <a:ext cx="55721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sổ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Save As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nhấn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nút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save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1472" y="4071942"/>
            <a:ext cx="54292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Tx/>
              <a:buChar char="-"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nháy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nút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pPr>
              <a:lnSpc>
                <a:spcPct val="150000"/>
              </a:lnSpc>
              <a:buFontTx/>
              <a:buChar char="-"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1472" y="3714752"/>
            <a:ext cx="45720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Nháy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endParaRPr lang="en-US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0" descr="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00760" y="3786191"/>
            <a:ext cx="2786050" cy="1643074"/>
          </a:xfrm>
          <a:prstGeom prst="rect">
            <a:avLst/>
          </a:prstGeom>
        </p:spPr>
      </p:pic>
      <p:pic>
        <p:nvPicPr>
          <p:cNvPr id="12" name="Picture 11" descr="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00760" y="5271537"/>
            <a:ext cx="2687363" cy="1586463"/>
          </a:xfrm>
          <a:prstGeom prst="rect">
            <a:avLst/>
          </a:prstGeom>
        </p:spPr>
      </p:pic>
      <p:pic>
        <p:nvPicPr>
          <p:cNvPr id="13" name="Picture 12" descr="ho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29322" y="1938643"/>
            <a:ext cx="2928958" cy="17761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>
          <a:xfrm>
            <a:off x="456084" y="3140968"/>
            <a:ext cx="8186766" cy="79208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 tìm kiếm và đọc truyện Thạch Sanh trên Internet. (</a:t>
            </a:r>
            <a:r>
              <a:rPr lang="vi-VN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 ảnh Thạch Sanh vào máy tính).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6084" y="2276872"/>
            <a:ext cx="8186766" cy="79208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 tìm kiếm hình ảnh Bác Hồ rồi lưu vào thư mục của em trong máy tính.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22054" y="1700808"/>
            <a:ext cx="8186766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THỰC HÀNH</a:t>
            </a:r>
            <a:endParaRPr lang="en-US" sz="2400" b="1" u="sng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 txBox="1">
            <a:spLocks/>
          </p:cNvSpPr>
          <p:nvPr/>
        </p:nvSpPr>
        <p:spPr>
          <a:xfrm>
            <a:off x="422054" y="1700808"/>
            <a:ext cx="8186766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CỦNG CỐ</a:t>
            </a:r>
            <a:endParaRPr lang="en-US" sz="2400" b="1" u="sng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83568" y="2708920"/>
            <a:ext cx="7920880" cy="504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Em tìm kiếm được những gì trên mạng Internet?</a:t>
            </a:r>
            <a:endParaRPr lang="en-US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83568" y="4293096"/>
            <a:ext cx="6847778" cy="50405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Xem phần còn lại của bài.</a:t>
            </a:r>
            <a:endParaRPr lang="en-US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83568" y="3284984"/>
            <a:ext cx="7925252" cy="8640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Nêu cách 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lưu hình ảnh tìm kiếm được từ 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internet vào 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thư mục trên máy 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tính?</a:t>
            </a:r>
            <a:endParaRPr lang="en-US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838890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rosec0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0200" cy="708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609600" y="609600"/>
            <a:ext cx="7924800" cy="601980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prstTxWarp prst="textDeflateInflate">
              <a:avLst>
                <a:gd name="adj" fmla="val 25904"/>
              </a:avLst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cám</a:t>
            </a: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</a:p>
        </p:txBody>
      </p:sp>
      <p:sp>
        <p:nvSpPr>
          <p:cNvPr id="2" name="Hình chữ nhật 1"/>
          <p:cNvSpPr/>
          <p:nvPr/>
        </p:nvSpPr>
        <p:spPr>
          <a:xfrm>
            <a:off x="2960020" y="3619500"/>
            <a:ext cx="322395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THE END</a:t>
            </a:r>
            <a:endParaRPr lang="vi-VN" sz="54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6054863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3"/>
          <p:cNvGrpSpPr>
            <a:grpSpLocks/>
          </p:cNvGrpSpPr>
          <p:nvPr/>
        </p:nvGrpSpPr>
        <p:grpSpPr bwMode="auto">
          <a:xfrm>
            <a:off x="1588" y="0"/>
            <a:ext cx="320675" cy="6858000"/>
            <a:chOff x="0" y="0"/>
            <a:chExt cx="319314" cy="7180943"/>
          </a:xfrm>
        </p:grpSpPr>
        <p:sp>
          <p:nvSpPr>
            <p:cNvPr id="3105" name="Rectangle 9"/>
            <p:cNvSpPr>
              <a:spLocks noChangeArrowheads="1"/>
            </p:cNvSpPr>
            <p:nvPr/>
          </p:nvSpPr>
          <p:spPr bwMode="auto">
            <a:xfrm>
              <a:off x="0" y="0"/>
              <a:ext cx="319314" cy="7165983"/>
            </a:xfrm>
            <a:prstGeom prst="rect">
              <a:avLst/>
            </a:prstGeom>
            <a:solidFill>
              <a:srgbClr val="05708E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vi-VN" sz="2000">
                <a:latin typeface=".VnTime" pitchFamily="34" charset="0"/>
              </a:endParaRPr>
            </a:p>
          </p:txBody>
        </p:sp>
        <p:sp>
          <p:nvSpPr>
            <p:cNvPr id="3106" name="Rectangle 10"/>
            <p:cNvSpPr>
              <a:spLocks noChangeArrowheads="1"/>
            </p:cNvSpPr>
            <p:nvPr/>
          </p:nvSpPr>
          <p:spPr bwMode="auto">
            <a:xfrm>
              <a:off x="36288" y="0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vi-VN" sz="2000">
                <a:latin typeface=".VnTime" pitchFamily="34" charset="0"/>
              </a:endParaRPr>
            </a:p>
          </p:txBody>
        </p:sp>
        <p:sp>
          <p:nvSpPr>
            <p:cNvPr id="3107" name="Rectangle 13"/>
            <p:cNvSpPr>
              <a:spLocks noChangeArrowheads="1"/>
            </p:cNvSpPr>
            <p:nvPr/>
          </p:nvSpPr>
          <p:spPr bwMode="auto">
            <a:xfrm>
              <a:off x="121718" y="14961"/>
              <a:ext cx="75877" cy="7165982"/>
            </a:xfrm>
            <a:prstGeom prst="rect">
              <a:avLst/>
            </a:prstGeom>
            <a:solidFill>
              <a:srgbClr val="A3C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vi-VN" sz="2000">
                <a:latin typeface=".VnTime" pitchFamily="34" charset="0"/>
              </a:endParaRPr>
            </a:p>
          </p:txBody>
        </p:sp>
      </p:grpSp>
      <p:sp>
        <p:nvSpPr>
          <p:cNvPr id="6" name="AutoShape 51"/>
          <p:cNvSpPr>
            <a:spLocks noChangeArrowheads="1"/>
          </p:cNvSpPr>
          <p:nvPr/>
        </p:nvSpPr>
        <p:spPr bwMode="auto">
          <a:xfrm>
            <a:off x="1552575" y="2743200"/>
            <a:ext cx="5534025" cy="7620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3100" dirty="0">
                <a:solidFill>
                  <a:schemeClr val="bg1"/>
                </a:solidFill>
                <a:latin typeface="Arial" charset="0"/>
                <a:cs typeface="Arial" charset="0"/>
              </a:rPr>
              <a:t>   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pic>
        <p:nvPicPr>
          <p:cNvPr id="7" name="Picture 37" descr="Blue_chapterlist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38" y="2938463"/>
            <a:ext cx="585788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9" descr="Classicmode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2716213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val 59">
            <a:hlinkHover r:id="" action="ppaction://noaction" highlightClick="1">
              <a:snd r:embed="rId7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428625" y="2789238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vi-VN" sz="2000">
              <a:latin typeface=".VnTime" pitchFamily="34" charset="0"/>
            </a:endParaRPr>
          </a:p>
        </p:txBody>
      </p:sp>
      <p:sp>
        <p:nvSpPr>
          <p:cNvPr id="10" name="WordArt 226"/>
          <p:cNvSpPr>
            <a:spLocks noChangeArrowheads="1" noChangeShapeType="1" noTextEdit="1"/>
          </p:cNvSpPr>
          <p:nvPr/>
        </p:nvSpPr>
        <p:spPr bwMode="auto">
          <a:xfrm>
            <a:off x="635000" y="29019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A</a:t>
            </a:r>
          </a:p>
        </p:txBody>
      </p:sp>
      <p:sp>
        <p:nvSpPr>
          <p:cNvPr id="11" name="AutoShape 51"/>
          <p:cNvSpPr>
            <a:spLocks noChangeArrowheads="1"/>
          </p:cNvSpPr>
          <p:nvPr/>
        </p:nvSpPr>
        <p:spPr bwMode="auto">
          <a:xfrm>
            <a:off x="1525588" y="3705225"/>
            <a:ext cx="5553075" cy="7620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pic>
        <p:nvPicPr>
          <p:cNvPr id="12" name="Picture 37" descr="Blue_chapterlist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3929063"/>
            <a:ext cx="585788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9" descr="Classicmode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3706813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Oval 59">
            <a:hlinkHover r:id="" action="ppaction://noaction" highlightClick="1">
              <a:snd r:embed="rId7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409575" y="3779838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vi-VN" sz="2000">
              <a:latin typeface=".VnTime" pitchFamily="34" charset="0"/>
            </a:endParaRPr>
          </a:p>
        </p:txBody>
      </p:sp>
      <p:sp>
        <p:nvSpPr>
          <p:cNvPr id="15" name="WordArt 226"/>
          <p:cNvSpPr>
            <a:spLocks noChangeArrowheads="1" noChangeShapeType="1" noTextEdit="1"/>
          </p:cNvSpPr>
          <p:nvPr/>
        </p:nvSpPr>
        <p:spPr bwMode="auto">
          <a:xfrm>
            <a:off x="615950" y="38925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B</a:t>
            </a:r>
          </a:p>
        </p:txBody>
      </p:sp>
      <p:sp>
        <p:nvSpPr>
          <p:cNvPr id="16" name="AutoShape 51"/>
          <p:cNvSpPr>
            <a:spLocks noChangeArrowheads="1"/>
          </p:cNvSpPr>
          <p:nvPr/>
        </p:nvSpPr>
        <p:spPr bwMode="auto">
          <a:xfrm>
            <a:off x="1549400" y="4724400"/>
            <a:ext cx="5537200" cy="7620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pic>
        <p:nvPicPr>
          <p:cNvPr id="17" name="Picture 37" descr="Blue_chapterlist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4919663"/>
            <a:ext cx="585788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9" descr="Classicmode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4697413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Oval 59">
            <a:hlinkHover r:id="" action="ppaction://noaction" highlightClick="1">
              <a:snd r:embed="rId7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409575" y="4770438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vi-VN" sz="2000">
              <a:latin typeface=".VnTime" pitchFamily="34" charset="0"/>
            </a:endParaRPr>
          </a:p>
        </p:txBody>
      </p:sp>
      <p:sp>
        <p:nvSpPr>
          <p:cNvPr id="20" name="WordArt 226"/>
          <p:cNvSpPr>
            <a:spLocks noChangeArrowheads="1" noChangeShapeType="1" noTextEdit="1"/>
          </p:cNvSpPr>
          <p:nvPr/>
        </p:nvSpPr>
        <p:spPr bwMode="auto">
          <a:xfrm>
            <a:off x="615950" y="48831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c</a:t>
            </a:r>
          </a:p>
        </p:txBody>
      </p:sp>
      <p:sp>
        <p:nvSpPr>
          <p:cNvPr id="21" name="AutoShape 27"/>
          <p:cNvSpPr>
            <a:spLocks noChangeArrowheads="1"/>
          </p:cNvSpPr>
          <p:nvPr/>
        </p:nvSpPr>
        <p:spPr bwMode="auto">
          <a:xfrm>
            <a:off x="361950" y="1231900"/>
            <a:ext cx="1543050" cy="1358900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3091" name="WordArt 28"/>
          <p:cNvSpPr>
            <a:spLocks noChangeArrowheads="1" noChangeShapeType="1" noTextEdit="1"/>
          </p:cNvSpPr>
          <p:nvPr/>
        </p:nvSpPr>
        <p:spPr bwMode="auto">
          <a:xfrm>
            <a:off x="768350" y="1600200"/>
            <a:ext cx="709613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Câu 1</a:t>
            </a:r>
          </a:p>
        </p:txBody>
      </p:sp>
      <p:pic>
        <p:nvPicPr>
          <p:cNvPr id="3092" name="Picture 29" descr="Picture1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741363"/>
            <a:ext cx="9144000" cy="9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1" descr="dongho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9938" y="3251200"/>
            <a:ext cx="1990725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Oval 16"/>
          <p:cNvSpPr>
            <a:spLocks noChangeArrowheads="1"/>
          </p:cNvSpPr>
          <p:nvPr/>
        </p:nvSpPr>
        <p:spPr bwMode="auto">
          <a:xfrm>
            <a:off x="7543800" y="3886200"/>
            <a:ext cx="1143000" cy="1295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b="1">
                <a:solidFill>
                  <a:schemeClr val="bg1"/>
                </a:solidFill>
                <a:latin typeface="VNI-Times" pitchFamily="2" charset="0"/>
              </a:rPr>
              <a:t>HEÁT GIÔØ</a:t>
            </a:r>
          </a:p>
        </p:txBody>
      </p:sp>
      <p:sp>
        <p:nvSpPr>
          <p:cNvPr id="26" name="Oval 17"/>
          <p:cNvSpPr>
            <a:spLocks noChangeArrowheads="1"/>
          </p:cNvSpPr>
          <p:nvPr/>
        </p:nvSpPr>
        <p:spPr bwMode="auto">
          <a:xfrm>
            <a:off x="7543800" y="3886200"/>
            <a:ext cx="1143000" cy="1295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7200" b="1">
                <a:solidFill>
                  <a:schemeClr val="bg1"/>
                </a:solidFill>
              </a:rPr>
              <a:t>01</a:t>
            </a:r>
          </a:p>
        </p:txBody>
      </p:sp>
      <p:sp>
        <p:nvSpPr>
          <p:cNvPr id="27" name="Oval 18"/>
          <p:cNvSpPr>
            <a:spLocks noChangeArrowheads="1"/>
          </p:cNvSpPr>
          <p:nvPr/>
        </p:nvSpPr>
        <p:spPr bwMode="auto">
          <a:xfrm>
            <a:off x="7543800" y="3886200"/>
            <a:ext cx="1143000" cy="1295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7200" b="1">
                <a:solidFill>
                  <a:schemeClr val="bg1"/>
                </a:solidFill>
              </a:rPr>
              <a:t>02</a:t>
            </a:r>
          </a:p>
        </p:txBody>
      </p:sp>
      <p:sp>
        <p:nvSpPr>
          <p:cNvPr id="28" name="Oval 19"/>
          <p:cNvSpPr>
            <a:spLocks noChangeArrowheads="1"/>
          </p:cNvSpPr>
          <p:nvPr/>
        </p:nvSpPr>
        <p:spPr bwMode="auto">
          <a:xfrm>
            <a:off x="7543800" y="3886200"/>
            <a:ext cx="1143000" cy="1295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7200" b="1">
                <a:solidFill>
                  <a:schemeClr val="bg1"/>
                </a:solidFill>
              </a:rPr>
              <a:t>03</a:t>
            </a:r>
          </a:p>
        </p:txBody>
      </p:sp>
      <p:sp>
        <p:nvSpPr>
          <p:cNvPr id="29" name="Oval 20"/>
          <p:cNvSpPr>
            <a:spLocks noChangeArrowheads="1"/>
          </p:cNvSpPr>
          <p:nvPr/>
        </p:nvSpPr>
        <p:spPr bwMode="auto">
          <a:xfrm>
            <a:off x="7543800" y="3886200"/>
            <a:ext cx="1143000" cy="1295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7200" b="1">
                <a:solidFill>
                  <a:schemeClr val="bg1"/>
                </a:solidFill>
              </a:rPr>
              <a:t>04</a:t>
            </a:r>
          </a:p>
        </p:txBody>
      </p:sp>
      <p:sp>
        <p:nvSpPr>
          <p:cNvPr id="30" name="Oval 21"/>
          <p:cNvSpPr>
            <a:spLocks noChangeArrowheads="1"/>
          </p:cNvSpPr>
          <p:nvPr/>
        </p:nvSpPr>
        <p:spPr bwMode="auto">
          <a:xfrm>
            <a:off x="7543800" y="3886200"/>
            <a:ext cx="1143000" cy="1295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7200" b="1">
                <a:solidFill>
                  <a:schemeClr val="bg1"/>
                </a:solidFill>
              </a:rPr>
              <a:t>05</a:t>
            </a:r>
          </a:p>
        </p:txBody>
      </p:sp>
      <p:sp>
        <p:nvSpPr>
          <p:cNvPr id="3100" name="WordArt 30"/>
          <p:cNvSpPr>
            <a:spLocks noChangeArrowheads="1" noChangeShapeType="1" noTextEdit="1"/>
          </p:cNvSpPr>
          <p:nvPr/>
        </p:nvSpPr>
        <p:spPr bwMode="auto">
          <a:xfrm>
            <a:off x="2438400" y="0"/>
            <a:ext cx="5410200" cy="6588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5000"/>
                    </a:srgbClr>
                  </a:outerShdw>
                </a:effectLst>
                <a:latin typeface="Times New Roman"/>
                <a:cs typeface="Times New Roman"/>
              </a:rPr>
              <a:t>Câu hỏi </a:t>
            </a:r>
          </a:p>
        </p:txBody>
      </p:sp>
      <p:sp>
        <p:nvSpPr>
          <p:cNvPr id="33" name="AutoShape 51"/>
          <p:cNvSpPr>
            <a:spLocks noChangeArrowheads="1"/>
          </p:cNvSpPr>
          <p:nvPr/>
        </p:nvSpPr>
        <p:spPr bwMode="auto">
          <a:xfrm>
            <a:off x="1965325" y="1231900"/>
            <a:ext cx="7010400" cy="12065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defRPr/>
            </a:pP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mềm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Paint? </a:t>
            </a:r>
          </a:p>
        </p:txBody>
      </p:sp>
      <p:pic>
        <p:nvPicPr>
          <p:cNvPr id="35" name="Picture 307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1900" y="2690813"/>
            <a:ext cx="609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31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743325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31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730750"/>
            <a:ext cx="609600" cy="6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0292931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6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1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8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0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1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4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7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10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1" dur="500" fill="hold"/>
                                        <p:tgtEl>
                                          <p:spTgt spid="25"/>
                                        </p:tgtEl>
                                      </p:cBhvr>
                                      <p:by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 nodeType="clickPar">
                      <p:stCondLst>
                        <p:cond delay="0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27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16" dur="250" autoRev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7" dur="250" autoRev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8" dur="250" autoRev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9" dur="250" autoRev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 nodeType="clickPar">
                      <p:stCondLst>
                        <p:cond delay="0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27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4" dur="250" autoRev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5" dur="250" autoRev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6" dur="250" autoRev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7" dur="250" autoRev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 nodeType="clickPar">
                      <p:stCondLst>
                        <p:cond delay="0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27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2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33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4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5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6" grpId="0" bldLvl="0" animBg="1" autoUpdateAnimBg="0"/>
      <p:bldP spid="6" grpId="1" animBg="1" autoUpdateAnimBg="0"/>
      <p:bldP spid="9" grpId="0" bldLvl="0" animBg="1" autoUpdateAnimBg="0"/>
      <p:bldP spid="10" grpId="0" animBg="1"/>
      <p:bldP spid="11" grpId="0" bldLvl="0" animBg="1" autoUpdateAnimBg="0"/>
      <p:bldP spid="11" grpId="1" animBg="1" autoUpdateAnimBg="0"/>
      <p:bldP spid="14" grpId="0" bldLvl="0" animBg="1" autoUpdateAnimBg="0"/>
      <p:bldP spid="15" grpId="0" animBg="1"/>
      <p:bldP spid="16" grpId="0" bldLvl="0" animBg="1" autoUpdateAnimBg="0"/>
      <p:bldP spid="16" grpId="1" animBg="1" autoUpdateAnimBg="0"/>
      <p:bldP spid="19" grpId="0" bldLvl="0" animBg="1" autoUpdateAnimBg="0"/>
      <p:bldP spid="20" grpId="0" animBg="1"/>
      <p:bldP spid="21" grpId="0" bldLvl="0" animBg="1" autoUpdateAnimBg="0"/>
      <p:bldP spid="25" grpId="0" animBg="1" autoUpdateAnimBg="0"/>
      <p:bldP spid="26" grpId="0" animBg="1" autoUpdateAnimBg="0"/>
      <p:bldP spid="26" grpId="1" animBg="1" autoUpdateAnimBg="0"/>
      <p:bldP spid="27" grpId="0" animBg="1" autoUpdateAnimBg="0"/>
      <p:bldP spid="27" grpId="1" animBg="1" autoUpdateAnimBg="0"/>
      <p:bldP spid="28" grpId="0" animBg="1" autoUpdateAnimBg="0"/>
      <p:bldP spid="28" grpId="1" animBg="1" autoUpdateAnimBg="0"/>
      <p:bldP spid="29" grpId="0" animBg="1" autoUpdateAnimBg="0"/>
      <p:bldP spid="29" grpId="1" animBg="1" autoUpdateAnimBg="0"/>
      <p:bldP spid="30" grpId="0" animBg="1" autoUpdateAnimBg="0"/>
      <p:bldP spid="30" grpId="1" animBg="1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51"/>
          <p:cNvSpPr>
            <a:spLocks noChangeArrowheads="1"/>
          </p:cNvSpPr>
          <p:nvPr/>
        </p:nvSpPr>
        <p:spPr bwMode="auto">
          <a:xfrm>
            <a:off x="1552575" y="2743200"/>
            <a:ext cx="5534025" cy="7620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3100" dirty="0">
                <a:solidFill>
                  <a:schemeClr val="bg1"/>
                </a:solidFill>
                <a:latin typeface="Arial" charset="0"/>
                <a:cs typeface="Arial" charset="0"/>
              </a:rPr>
              <a:t>   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pic>
        <p:nvPicPr>
          <p:cNvPr id="12" name="Picture 37" descr="Blue_chapterlist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38" y="2938463"/>
            <a:ext cx="585788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9" descr="Classicmode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8" y="2743200"/>
            <a:ext cx="1501775" cy="80168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Oval 59">
            <a:hlinkHover r:id="" action="ppaction://noaction" highlightClick="1">
              <a:snd r:embed="rId5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428625" y="2789238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vi-VN" sz="2000">
              <a:latin typeface=".VnTime" pitchFamily="34" charset="0"/>
            </a:endParaRPr>
          </a:p>
        </p:txBody>
      </p:sp>
      <p:sp>
        <p:nvSpPr>
          <p:cNvPr id="15" name="WordArt 226"/>
          <p:cNvSpPr>
            <a:spLocks noChangeArrowheads="1" noChangeShapeType="1" noTextEdit="1"/>
          </p:cNvSpPr>
          <p:nvPr/>
        </p:nvSpPr>
        <p:spPr bwMode="auto">
          <a:xfrm>
            <a:off x="635000" y="29019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A</a:t>
            </a:r>
          </a:p>
        </p:txBody>
      </p:sp>
      <p:sp>
        <p:nvSpPr>
          <p:cNvPr id="16" name="AutoShape 27"/>
          <p:cNvSpPr>
            <a:spLocks noChangeArrowheads="1"/>
          </p:cNvSpPr>
          <p:nvPr/>
        </p:nvSpPr>
        <p:spPr bwMode="auto">
          <a:xfrm>
            <a:off x="361950" y="1231900"/>
            <a:ext cx="1543050" cy="1358900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4104" name="WordArt 28"/>
          <p:cNvSpPr>
            <a:spLocks noChangeArrowheads="1" noChangeShapeType="1" noTextEdit="1"/>
          </p:cNvSpPr>
          <p:nvPr/>
        </p:nvSpPr>
        <p:spPr bwMode="auto">
          <a:xfrm>
            <a:off x="768350" y="1600200"/>
            <a:ext cx="709613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Câu 1</a:t>
            </a:r>
          </a:p>
        </p:txBody>
      </p:sp>
      <p:pic>
        <p:nvPicPr>
          <p:cNvPr id="4105" name="Picture 29" descr="Picture1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741363"/>
            <a:ext cx="9144000" cy="9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6" name="WordArt 30"/>
          <p:cNvSpPr>
            <a:spLocks noChangeArrowheads="1" noChangeShapeType="1" noTextEdit="1"/>
          </p:cNvSpPr>
          <p:nvPr/>
        </p:nvSpPr>
        <p:spPr bwMode="auto">
          <a:xfrm>
            <a:off x="2438400" y="0"/>
            <a:ext cx="5410200" cy="6588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5000"/>
                    </a:srgbClr>
                  </a:outerShdw>
                </a:effectLst>
                <a:latin typeface="Times New Roman"/>
                <a:cs typeface="Times New Roman"/>
              </a:rPr>
              <a:t>Câu hỏi 1</a:t>
            </a:r>
          </a:p>
        </p:txBody>
      </p:sp>
      <p:sp>
        <p:nvSpPr>
          <p:cNvPr id="20" name="AutoShape 51"/>
          <p:cNvSpPr>
            <a:spLocks noChangeArrowheads="1"/>
          </p:cNvSpPr>
          <p:nvPr/>
        </p:nvSpPr>
        <p:spPr bwMode="auto">
          <a:xfrm>
            <a:off x="1965325" y="1231900"/>
            <a:ext cx="7010400" cy="12065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defRPr/>
            </a:pP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mềm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Paint? </a:t>
            </a:r>
          </a:p>
        </p:txBody>
      </p:sp>
      <p:pic>
        <p:nvPicPr>
          <p:cNvPr id="21" name="Picture 30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1900" y="2690813"/>
            <a:ext cx="609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109" name="Group 3"/>
          <p:cNvGrpSpPr>
            <a:grpSpLocks/>
          </p:cNvGrpSpPr>
          <p:nvPr/>
        </p:nvGrpSpPr>
        <p:grpSpPr bwMode="auto">
          <a:xfrm>
            <a:off x="1588" y="0"/>
            <a:ext cx="320675" cy="6858000"/>
            <a:chOff x="0" y="0"/>
            <a:chExt cx="319314" cy="7180943"/>
          </a:xfrm>
        </p:grpSpPr>
        <p:sp>
          <p:nvSpPr>
            <p:cNvPr id="4113" name="Rectangle 9"/>
            <p:cNvSpPr>
              <a:spLocks noChangeArrowheads="1"/>
            </p:cNvSpPr>
            <p:nvPr/>
          </p:nvSpPr>
          <p:spPr bwMode="auto">
            <a:xfrm>
              <a:off x="0" y="0"/>
              <a:ext cx="319314" cy="7165983"/>
            </a:xfrm>
            <a:prstGeom prst="rect">
              <a:avLst/>
            </a:prstGeom>
            <a:solidFill>
              <a:srgbClr val="05708E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vi-VN" sz="2000">
                <a:latin typeface=".VnTime" pitchFamily="34" charset="0"/>
              </a:endParaRPr>
            </a:p>
          </p:txBody>
        </p:sp>
        <p:sp>
          <p:nvSpPr>
            <p:cNvPr id="4114" name="Rectangle 10"/>
            <p:cNvSpPr>
              <a:spLocks noChangeArrowheads="1"/>
            </p:cNvSpPr>
            <p:nvPr/>
          </p:nvSpPr>
          <p:spPr bwMode="auto">
            <a:xfrm>
              <a:off x="36288" y="0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vi-VN" sz="2000">
                <a:latin typeface=".VnTime" pitchFamily="34" charset="0"/>
              </a:endParaRPr>
            </a:p>
          </p:txBody>
        </p:sp>
        <p:sp>
          <p:nvSpPr>
            <p:cNvPr id="4115" name="Rectangle 13"/>
            <p:cNvSpPr>
              <a:spLocks noChangeArrowheads="1"/>
            </p:cNvSpPr>
            <p:nvPr/>
          </p:nvSpPr>
          <p:spPr bwMode="auto">
            <a:xfrm>
              <a:off x="121718" y="14961"/>
              <a:ext cx="75877" cy="7165982"/>
            </a:xfrm>
            <a:prstGeom prst="rect">
              <a:avLst/>
            </a:prstGeom>
            <a:solidFill>
              <a:srgbClr val="A3C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vi-VN" sz="2000">
                <a:latin typeface=".VnTime" pitchFamily="34" charset="0"/>
              </a:endParaRPr>
            </a:p>
          </p:txBody>
        </p:sp>
      </p:grpSp>
      <p:pic>
        <p:nvPicPr>
          <p:cNvPr id="26" name="Picture 37" descr="Blue_chapterlist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38" y="2938463"/>
            <a:ext cx="585788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Oval 59">
            <a:hlinkHover r:id="" action="ppaction://noaction" highlightClick="1">
              <a:snd r:embed="rId5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428625" y="2789238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vi-VN" sz="2000">
              <a:latin typeface=".VnTime" pitchFamily="34" charset="0"/>
            </a:endParaRPr>
          </a:p>
        </p:txBody>
      </p:sp>
      <p:sp>
        <p:nvSpPr>
          <p:cNvPr id="28" name="WordArt 226"/>
          <p:cNvSpPr>
            <a:spLocks noChangeArrowheads="1" noChangeShapeType="1" noTextEdit="1"/>
          </p:cNvSpPr>
          <p:nvPr/>
        </p:nvSpPr>
        <p:spPr bwMode="auto">
          <a:xfrm>
            <a:off x="635000" y="29019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703518574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6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1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 nodeType="clickPar">
                      <p:stCondLst>
                        <p:cond delay="0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7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" dur="250" autoRev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4" dur="250" autoRev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5" dur="250" autoRev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50" autoRev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1" grpId="0" bldLvl="0" animBg="1" autoUpdateAnimBg="0"/>
      <p:bldP spid="11" grpId="1" animBg="1" autoUpdateAnimBg="0"/>
      <p:bldP spid="14" grpId="0" bldLvl="0" animBg="1" autoUpdateAnimBg="0"/>
      <p:bldP spid="15" grpId="0" animBg="1"/>
      <p:bldP spid="16" grpId="0" bldLvl="0" animBg="1" autoUpdateAnimBg="0"/>
      <p:bldP spid="27" grpId="0" bldLvl="0" animBg="1" autoUpdateAnimBg="0"/>
      <p:bldP spid="2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33600" y="827088"/>
            <a:ext cx="4537075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vi-VN" sz="3200" b="1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CHỦ ĐỀ 2: EM TẬP VẼ</a:t>
            </a:r>
            <a:endParaRPr lang="vi-VN" altLang="vi-VN" sz="3200" b="1" dirty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3" name="TextBox 3"/>
          <p:cNvSpPr txBox="1">
            <a:spLocks noChangeArrowheads="1"/>
          </p:cNvSpPr>
          <p:nvPr/>
        </p:nvSpPr>
        <p:spPr bwMode="auto">
          <a:xfrm>
            <a:off x="1782763" y="241300"/>
            <a:ext cx="62484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2021</a:t>
            </a: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838200" y="2286000"/>
            <a:ext cx="7756525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en-US" sz="3200">
                <a:latin typeface="Times New Roman" pitchFamily="18" charset="0"/>
                <a:cs typeface="Times New Roman" pitchFamily="18" charset="0"/>
              </a:rPr>
              <a:t>Mục tiêu:</a:t>
            </a:r>
          </a:p>
          <a:p>
            <a:pPr algn="just"/>
            <a:r>
              <a:rPr lang="en-US" sz="3200">
                <a:latin typeface="Times New Roman" pitchFamily="18" charset="0"/>
                <a:cs typeface="Times New Roman" pitchFamily="18" charset="0"/>
              </a:rPr>
              <a:t>- Ôn tập các kiến thức, kỹ năng đã học về cách vẽ hình cơ bản chỉnh sửa, tô màu cho bức vẽ;</a:t>
            </a:r>
          </a:p>
          <a:p>
            <a:pPr algn="just"/>
            <a:r>
              <a:rPr lang="en-US" sz="3200">
                <a:latin typeface="Times New Roman" pitchFamily="18" charset="0"/>
                <a:cs typeface="Times New Roman" pitchFamily="18" charset="0"/>
              </a:rPr>
              <a:t>- Lưu bài vẽ vào máy tính và mở bài vẽ đã lưu để chỉnh sửa</a:t>
            </a:r>
            <a:endParaRPr lang="vi-VN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90663" y="1411288"/>
            <a:ext cx="6148387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1: NHỮNG GÌ EM ĐÃ BIẾT</a:t>
            </a:r>
          </a:p>
        </p:txBody>
      </p:sp>
      <p:pic>
        <p:nvPicPr>
          <p:cNvPr id="9" name="Picture 8" descr="BD20530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23813"/>
            <a:ext cx="4419600" cy="2286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8" descr="BD20530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6963" y="4572000"/>
            <a:ext cx="44196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BD20530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038" y="-23813"/>
            <a:ext cx="4419601" cy="2286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8762907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2"/>
          <p:cNvSpPr>
            <a:spLocks noGrp="1"/>
          </p:cNvSpPr>
          <p:nvPr>
            <p:ph type="title"/>
          </p:nvPr>
        </p:nvSpPr>
        <p:spPr>
          <a:xfrm>
            <a:off x="152400" y="1066800"/>
            <a:ext cx="6096000" cy="533400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en-US" sz="3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A. HOẠT ĐỘNG THỰC HÀNH</a:t>
            </a:r>
          </a:p>
        </p:txBody>
      </p:sp>
      <p:pic>
        <p:nvPicPr>
          <p:cNvPr id="6147" name="Picture 4" descr="C:\Users\ACER\AppData\Local\Microsoft\Windows\Temporary Internet Files\Content.IE5\00WZCH5L\5-Free-Summer-Clipart-Illustration-Of-A-Happy-Smiling-Sun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1450" y="0"/>
            <a:ext cx="13525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Line 38"/>
          <p:cNvSpPr>
            <a:spLocks noChangeShapeType="1"/>
          </p:cNvSpPr>
          <p:nvPr/>
        </p:nvSpPr>
        <p:spPr bwMode="auto">
          <a:xfrm>
            <a:off x="0" y="838200"/>
            <a:ext cx="7772400" cy="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9" name="Rectangle 41"/>
          <p:cNvSpPr>
            <a:spLocks noChangeArrowheads="1"/>
          </p:cNvSpPr>
          <p:nvPr/>
        </p:nvSpPr>
        <p:spPr bwMode="auto">
          <a:xfrm>
            <a:off x="0" y="838200"/>
            <a:ext cx="5410200" cy="762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 altLang="vi-VN"/>
          </a:p>
        </p:txBody>
      </p:sp>
      <p:sp>
        <p:nvSpPr>
          <p:cNvPr id="12" name="Rectangle 11"/>
          <p:cNvSpPr/>
          <p:nvPr/>
        </p:nvSpPr>
        <p:spPr>
          <a:xfrm>
            <a:off x="1620838" y="152400"/>
            <a:ext cx="6148387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1: NHỮNG GÌ EM ĐÃ BIẾT</a:t>
            </a:r>
          </a:p>
        </p:txBody>
      </p:sp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16075"/>
            <a:ext cx="89916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6954243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>
            <a:off x="1676400" y="1600200"/>
            <a:ext cx="1296988" cy="158432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Elbow Connector 3"/>
          <p:cNvCxnSpPr/>
          <p:nvPr/>
        </p:nvCxnSpPr>
        <p:spPr>
          <a:xfrm rot="5400000">
            <a:off x="1439863" y="1760537"/>
            <a:ext cx="2362200" cy="1584325"/>
          </a:xfrm>
          <a:prstGeom prst="bentConnector3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H="1">
            <a:off x="4533900" y="1095375"/>
            <a:ext cx="1584325" cy="208915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 flipV="1">
            <a:off x="304800" y="4267200"/>
            <a:ext cx="503238" cy="1511300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 flipV="1">
            <a:off x="1965325" y="3733800"/>
            <a:ext cx="2016125" cy="2087563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 flipV="1">
            <a:off x="4953000" y="4648200"/>
            <a:ext cx="1584325" cy="143986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4100508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CER\AppData\Local\Microsoft\Windows\Temporary Internet Files\Content.IE5\00WZCH5L\school_building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48200"/>
            <a:ext cx="1828800" cy="170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4" descr="C:\Users\ACER\AppData\Local\Microsoft\Windows\Temporary Internet Files\Content.IE5\00WZCH5L\5-Free-Summer-Clipart-Illustration-Of-A-Happy-Smiling-Sun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1450" y="0"/>
            <a:ext cx="13525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Line 38"/>
          <p:cNvSpPr>
            <a:spLocks noChangeShapeType="1"/>
          </p:cNvSpPr>
          <p:nvPr/>
        </p:nvSpPr>
        <p:spPr bwMode="auto">
          <a:xfrm>
            <a:off x="0" y="838200"/>
            <a:ext cx="7772400" cy="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7" name="Rectangle 41"/>
          <p:cNvSpPr>
            <a:spLocks noChangeArrowheads="1"/>
          </p:cNvSpPr>
          <p:nvPr/>
        </p:nvSpPr>
        <p:spPr bwMode="auto">
          <a:xfrm>
            <a:off x="0" y="838200"/>
            <a:ext cx="5410200" cy="762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 altLang="vi-VN"/>
          </a:p>
        </p:txBody>
      </p:sp>
      <p:sp>
        <p:nvSpPr>
          <p:cNvPr id="11" name="Rectangle 10"/>
          <p:cNvSpPr/>
          <p:nvPr/>
        </p:nvSpPr>
        <p:spPr>
          <a:xfrm>
            <a:off x="1620838" y="152400"/>
            <a:ext cx="6148387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1: NHỮNG GÌ EM ĐÃ BIẾT</a:t>
            </a:r>
          </a:p>
        </p:txBody>
      </p:sp>
      <p:sp>
        <p:nvSpPr>
          <p:cNvPr id="8199" name="Title 12"/>
          <p:cNvSpPr txBox="1">
            <a:spLocks/>
          </p:cNvSpPr>
          <p:nvPr/>
        </p:nvSpPr>
        <p:spPr bwMode="auto">
          <a:xfrm>
            <a:off x="152400" y="1066800"/>
            <a:ext cx="6096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A. HOẠT ĐỘNG THỰC HÀNH</a:t>
            </a:r>
          </a:p>
        </p:txBody>
      </p:sp>
      <p:sp>
        <p:nvSpPr>
          <p:cNvPr id="8200" name="TextBox 2"/>
          <p:cNvSpPr txBox="1">
            <a:spLocks noChangeArrowheads="1"/>
          </p:cNvSpPr>
          <p:nvPr/>
        </p:nvSpPr>
        <p:spPr bwMode="auto">
          <a:xfrm>
            <a:off x="533400" y="1612900"/>
            <a:ext cx="5791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Em thực hiện các yêu cầu sau</a:t>
            </a: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798638" y="2263775"/>
            <a:ext cx="50561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3600">
                <a:latin typeface="Times New Roman" pitchFamily="18" charset="0"/>
                <a:cs typeface="Times New Roman" pitchFamily="18" charset="0"/>
              </a:rPr>
              <a:t>a) Mở chương trình Paint</a:t>
            </a: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1962150" y="2955925"/>
            <a:ext cx="5465763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en-US" sz="3600">
                <a:latin typeface="Times New Roman" pitchFamily="18" charset="0"/>
                <a:cs typeface="Times New Roman" pitchFamily="18" charset="0"/>
              </a:rPr>
              <a:t>b) Vẽ hình rồi tô màu theo mẫu: Vẽ “đèn giao thông” và “con diều” lưu bài vẽ có tên lần lượt là Bài vẽ 1, Bài vẽ 2” vào thư mục trên máy tính</a:t>
            </a:r>
          </a:p>
        </p:txBody>
      </p:sp>
    </p:spTree>
    <p:extLst>
      <p:ext uri="{BB962C8B-B14F-4D97-AF65-F5344CB8AC3E}">
        <p14:creationId xmlns:p14="http://schemas.microsoft.com/office/powerpoint/2010/main" val="3485318666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11560" y="1578029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6: </a:t>
            </a:r>
          </a:p>
          <a:p>
            <a:pPr>
              <a:lnSpc>
                <a:spcPct val="150000"/>
              </a:lnSpc>
            </a:pPr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kiếm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Internet</a:t>
            </a:r>
          </a:p>
          <a:p>
            <a:pPr>
              <a:lnSpc>
                <a:spcPct val="150000"/>
              </a:lnSpc>
            </a:pP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SGK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25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990270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0034" y="1928802"/>
            <a:ext cx="8072494" cy="579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4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400" b="1" u="sng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u="sng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0034" y="2500306"/>
            <a:ext cx="807249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Tìm được thông tin (văn bản, hình ảnh) phục vụ học tập và giải trí từ Internet;</a:t>
            </a: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- Biết cách lưu hình ảnh tìm kiếm được từ internet vào thư mục trên máy tính.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428612"/>
            <a:ext cx="8229600" cy="11430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Thứ sáu ngày 19 tháng 10 năm 2018</a:t>
            </a:r>
            <a:b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6: Tìm kiếm thông tin từ Internet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1538" y="1785926"/>
            <a:ext cx="771530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lphaUcPeriod"/>
            </a:pPr>
            <a:r>
              <a:rPr lang="en-US" sz="24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endParaRPr lang="en-US" sz="2400" b="1" u="sng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endParaRPr lang="en-US" sz="24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150000"/>
              </a:lnSpc>
              <a:buAutoNum type="alphaLcPeriod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Đ,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S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. So sánh kết quả với bạn.</a:t>
            </a:r>
          </a:p>
          <a:p>
            <a:pPr marL="342900" indent="-342900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*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truy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cập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Internet,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	- Có chương trình soạn thảo văn bản Word.</a:t>
            </a:r>
          </a:p>
          <a:p>
            <a:pPr marL="342900" indent="-342900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-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duyệt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Internet.</a:t>
            </a:r>
          </a:p>
          <a:p>
            <a:pPr marL="342900" indent="-342900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-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Internet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duyệt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Web. 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786314" y="3143248"/>
            <a:ext cx="285752" cy="21431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8286776" y="4143380"/>
            <a:ext cx="357190" cy="35719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8286776" y="4714884"/>
            <a:ext cx="357190" cy="28575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8286776" y="5286388"/>
            <a:ext cx="357190" cy="28575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8286776" y="4071942"/>
            <a:ext cx="500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286776" y="5214950"/>
            <a:ext cx="500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Đ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286776" y="4610409"/>
            <a:ext cx="500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7" grpId="0" animBg="1"/>
      <p:bldP spid="8" grpId="0" animBg="1"/>
      <p:bldP spid="9" grpId="0" animBg="1"/>
      <p:bldP spid="10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1538" y="1628800"/>
            <a:ext cx="477887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x </a:t>
            </a:r>
            <a:r>
              <a:rPr lang="en-US" sz="240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      cuối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259633" y="2204864"/>
            <a:ext cx="7488832" cy="39039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truy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cập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Internet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Nháy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đúp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Nháy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đúp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tượng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Nháy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đúp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tượng</a:t>
            </a:r>
            <a:endParaRPr lang="vi-VN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Nháy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đúp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tượng</a:t>
            </a:r>
            <a:endParaRPr lang="vi-VN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Nháy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đúp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tượng</a:t>
            </a:r>
            <a:endParaRPr lang="vi-VN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 descr="a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85048" y="3356992"/>
            <a:ext cx="499120" cy="499120"/>
          </a:xfrm>
          <a:prstGeom prst="rect">
            <a:avLst/>
          </a:prstGeom>
        </p:spPr>
      </p:pic>
      <p:pic>
        <p:nvPicPr>
          <p:cNvPr id="8" name="Picture 7" descr="a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80112" y="5013176"/>
            <a:ext cx="495498" cy="495498"/>
          </a:xfrm>
          <a:prstGeom prst="rect">
            <a:avLst/>
          </a:prstGeom>
        </p:spPr>
      </p:pic>
      <p:pic>
        <p:nvPicPr>
          <p:cNvPr id="9" name="Picture 8" descr="a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80112" y="5517232"/>
            <a:ext cx="576063" cy="576064"/>
          </a:xfrm>
          <a:prstGeom prst="rect">
            <a:avLst/>
          </a:prstGeom>
        </p:spPr>
      </p:pic>
      <p:pic>
        <p:nvPicPr>
          <p:cNvPr id="10" name="Picture 9" descr="Files-and-Folder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0800000" flipV="1">
            <a:off x="5508104" y="3933056"/>
            <a:ext cx="675528" cy="506646"/>
          </a:xfrm>
          <a:prstGeom prst="rect">
            <a:avLst/>
          </a:prstGeom>
        </p:spPr>
      </p:pic>
      <p:pic>
        <p:nvPicPr>
          <p:cNvPr id="11" name="Picture 10" descr="unnamed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580112" y="4509120"/>
            <a:ext cx="492646" cy="492646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7164288" y="3429000"/>
            <a:ext cx="357190" cy="35719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7164288" y="4005064"/>
            <a:ext cx="357190" cy="35719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7164288" y="4509120"/>
            <a:ext cx="357190" cy="35719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7164288" y="5088034"/>
            <a:ext cx="357190" cy="35719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7164288" y="5589240"/>
            <a:ext cx="357190" cy="35719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7020272" y="3327375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x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020272" y="5013176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x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020272" y="4407495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x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3500430" y="1714488"/>
            <a:ext cx="357190" cy="28575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/>
      <p:bldP spid="18" grpId="0"/>
      <p:bldP spid="19" grpId="0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53265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Trao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endParaRPr lang="vi-VN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Untitl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3429000"/>
            <a:ext cx="7920880" cy="2302886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7" name="Straight Arrow Connector 6"/>
          <p:cNvCxnSpPr/>
          <p:nvPr/>
        </p:nvCxnSpPr>
        <p:spPr>
          <a:xfrm>
            <a:off x="827584" y="2420888"/>
            <a:ext cx="504056" cy="12241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>
            <a:off x="571472" y="2071678"/>
            <a:ext cx="2520280" cy="36004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vi-VN" dirty="0"/>
          </a:p>
        </p:txBody>
      </p:sp>
      <p:sp>
        <p:nvSpPr>
          <p:cNvPr id="12" name="Rounded Rectangle 11"/>
          <p:cNvSpPr/>
          <p:nvPr/>
        </p:nvSpPr>
        <p:spPr>
          <a:xfrm>
            <a:off x="1187624" y="2786058"/>
            <a:ext cx="2520280" cy="42691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vi-VN" dirty="0"/>
          </a:p>
        </p:txBody>
      </p:sp>
      <p:cxnSp>
        <p:nvCxnSpPr>
          <p:cNvPr id="37" name="Straight Connector 36"/>
          <p:cNvCxnSpPr/>
          <p:nvPr/>
        </p:nvCxnSpPr>
        <p:spPr>
          <a:xfrm>
            <a:off x="3707904" y="3068960"/>
            <a:ext cx="4248472" cy="360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7956376" y="3140968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ounded Rectangle 39"/>
          <p:cNvSpPr/>
          <p:nvPr/>
        </p:nvSpPr>
        <p:spPr>
          <a:xfrm>
            <a:off x="3786182" y="2500306"/>
            <a:ext cx="3666138" cy="42463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1" name="Rounded Rectangle 40"/>
          <p:cNvSpPr/>
          <p:nvPr/>
        </p:nvSpPr>
        <p:spPr>
          <a:xfrm>
            <a:off x="5724128" y="2060848"/>
            <a:ext cx="2520280" cy="36004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cxnSp>
        <p:nvCxnSpPr>
          <p:cNvPr id="44" name="Straight Arrow Connector 43"/>
          <p:cNvCxnSpPr/>
          <p:nvPr/>
        </p:nvCxnSpPr>
        <p:spPr>
          <a:xfrm>
            <a:off x="8028384" y="2420888"/>
            <a:ext cx="288032" cy="1008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stCxn id="40" idx="3"/>
          </p:cNvCxnSpPr>
          <p:nvPr/>
        </p:nvCxnSpPr>
        <p:spPr>
          <a:xfrm>
            <a:off x="7452320" y="2712625"/>
            <a:ext cx="576064" cy="683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8028384" y="2780928"/>
            <a:ext cx="72008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00034" y="2000240"/>
            <a:ext cx="428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15008" y="1967203"/>
            <a:ext cx="428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3: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929058" y="2500306"/>
            <a:ext cx="500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4: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214414" y="2786058"/>
            <a:ext cx="428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2: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28662" y="2000240"/>
            <a:ext cx="20446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err="1" smtClean="0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 trang Web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571604" y="2786058"/>
            <a:ext cx="15985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Nút ẩn cửa sổ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286248" y="2500306"/>
            <a:ext cx="33575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Nút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phóng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to (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) cửa sổ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000760" y="2000240"/>
            <a:ext cx="18694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Nút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sổ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 animBg="1"/>
      <p:bldP spid="12" grpId="0" animBg="1"/>
      <p:bldP spid="40" grpId="0" animBg="1"/>
      <p:bldP spid="41" grpId="0" animBg="1"/>
      <p:bldP spid="16" grpId="0"/>
      <p:bldP spid="17" grpId="0"/>
      <p:bldP spid="18" grpId="0"/>
      <p:bldP spid="19" grpId="0"/>
      <p:bldP spid="20" grpId="0"/>
      <p:bldP spid="21" grpId="0"/>
      <p:bldP spid="22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642910" y="1500174"/>
            <a:ext cx="79296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d)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Truy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nhập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web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Thieunien.vn,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web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5196960" y="1643040"/>
              <a:ext cx="1875600" cy="2592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181120" y="1579680"/>
                <a:ext cx="1907280" cy="386280"/>
              </a:xfrm>
              <a:prstGeom prst="rect">
                <a:avLst/>
              </a:prstGeom>
            </p:spPr>
          </p:pic>
        </mc:Fallback>
      </mc:AlternateContent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492896"/>
            <a:ext cx="8104984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600201"/>
            <a:ext cx="7787208" cy="38864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kiếm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Internet</a:t>
            </a:r>
            <a:endParaRPr lang="vi-VN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99592" y="1988840"/>
            <a:ext cx="55210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kiếm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web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4</a:t>
            </a:r>
            <a:endParaRPr lang="vi-VN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ab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2492896"/>
            <a:ext cx="7848872" cy="222198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Rounded Rectangle 6"/>
          <p:cNvSpPr/>
          <p:nvPr/>
        </p:nvSpPr>
        <p:spPr>
          <a:xfrm>
            <a:off x="357158" y="5000636"/>
            <a:ext cx="2857520" cy="64294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rot="5400000" flipH="1" flipV="1">
            <a:off x="642910" y="3857628"/>
            <a:ext cx="228601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3571868" y="5500702"/>
            <a:ext cx="3571900" cy="71438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428596" y="4929198"/>
            <a:ext cx="27146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Gõ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web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kiếm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571868" y="5429264"/>
            <a:ext cx="37862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Gõ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khóa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kiếm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kiếm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nhấn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phím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Enter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6" name="Straight Connector 45"/>
          <p:cNvCxnSpPr/>
          <p:nvPr/>
        </p:nvCxnSpPr>
        <p:spPr>
          <a:xfrm rot="16200000" flipH="1">
            <a:off x="2821769" y="4822041"/>
            <a:ext cx="1285884" cy="3571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rot="5400000" flipH="1" flipV="1">
            <a:off x="3250397" y="4179099"/>
            <a:ext cx="214314" cy="142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7" grpId="0" animBg="1"/>
      <p:bldP spid="12" grpId="0" animBg="1"/>
      <p:bldP spid="29" grpId="0"/>
      <p:bldP spid="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>
              <a:buNone/>
            </a:pPr>
            <a:endParaRPr lang="vi-VN" dirty="0"/>
          </a:p>
        </p:txBody>
      </p:sp>
      <p:pic>
        <p:nvPicPr>
          <p:cNvPr id="5" name="Picture 4" descr="Untitl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43306" y="2428868"/>
            <a:ext cx="5072066" cy="3071834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642910" y="1643050"/>
            <a:ext cx="7786742" cy="96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sổ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web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màn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857884" y="5786454"/>
            <a:ext cx="2286016" cy="50006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3714744" y="5786454"/>
            <a:ext cx="1714512" cy="50006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428596" y="2795582"/>
            <a:ext cx="3214710" cy="50006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857224" y="3643314"/>
            <a:ext cx="2357454" cy="228601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>
            <a:stCxn id="9" idx="3"/>
          </p:cNvCxnSpPr>
          <p:nvPr/>
        </p:nvCxnSpPr>
        <p:spPr>
          <a:xfrm>
            <a:off x="3643306" y="3045615"/>
            <a:ext cx="642942" cy="597699"/>
          </a:xfrm>
          <a:prstGeom prst="curvedConnector3">
            <a:avLst>
              <a:gd name="adj1" fmla="val 50000"/>
            </a:avLst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5400000" flipH="1" flipV="1">
            <a:off x="3071802" y="4929198"/>
            <a:ext cx="200026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4071934" y="3929066"/>
            <a:ext cx="21431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7" idx="0"/>
          </p:cNvCxnSpPr>
          <p:nvPr/>
        </p:nvCxnSpPr>
        <p:spPr>
          <a:xfrm rot="16200000" flipV="1">
            <a:off x="5857884" y="4643446"/>
            <a:ext cx="1500198" cy="78581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428596" y="2857496"/>
            <a:ext cx="32496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kiếm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714744" y="5857892"/>
            <a:ext cx="16968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Web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857884" y="5857892"/>
            <a:ext cx="22413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trích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dung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857224" y="3786190"/>
            <a:ext cx="2500330" cy="1883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web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nháy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web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9" grpId="0" animBg="1"/>
      <p:bldP spid="10" grpId="0" animBg="1"/>
      <p:bldP spid="38" grpId="0"/>
      <p:bldP spid="41" grpId="0"/>
      <p:bldP spid="42" grpId="0"/>
      <p:bldP spid="4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869</TotalTime>
  <Words>746</Words>
  <Application>Microsoft Office PowerPoint</Application>
  <PresentationFormat>On-screen Show (4:3)</PresentationFormat>
  <Paragraphs>98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Thứ sáu ngày 19 tháng 10 năm 2018 Bài 6: Tìm kiếm thông tin từ Internet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A. HOẠT ĐỘNG THỰC HÀNH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NGOLYHUNG</dc:creator>
  <cp:lastModifiedBy>Mr.Chien</cp:lastModifiedBy>
  <cp:revision>100</cp:revision>
  <dcterms:created xsi:type="dcterms:W3CDTF">2017-10-01T15:09:36Z</dcterms:created>
  <dcterms:modified xsi:type="dcterms:W3CDTF">2021-10-21T01:41:04Z</dcterms:modified>
</cp:coreProperties>
</file>